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754A14-B2FC-6745-9608-4F6FBAA807FF}" type="doc">
      <dgm:prSet loTypeId="urn:microsoft.com/office/officeart/2005/8/layout/gear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8D7C01E1-0B84-BC47-9BFF-5A010CE03B85}">
      <dgm:prSet phldrT="[Texto]"/>
      <dgm:spPr/>
      <dgm:t>
        <a:bodyPr/>
        <a:lstStyle/>
        <a:p>
          <a:r>
            <a:rPr lang="es-ES" dirty="0" smtClean="0">
              <a:latin typeface="Abadi MT Condensed Light"/>
              <a:cs typeface="Abadi MT Condensed Light"/>
            </a:rPr>
            <a:t>Mundos de la Vida</a:t>
          </a:r>
          <a:endParaRPr lang="es-ES" dirty="0">
            <a:latin typeface="Abadi MT Condensed Light"/>
            <a:cs typeface="Abadi MT Condensed Light"/>
          </a:endParaRPr>
        </a:p>
      </dgm:t>
    </dgm:pt>
    <dgm:pt modelId="{CA1FBD02-B552-6F4D-ACE8-DFD10938E7F4}" type="parTrans" cxnId="{985AF3E6-2839-3745-8DD4-3CFA2CCC3501}">
      <dgm:prSet/>
      <dgm:spPr/>
      <dgm:t>
        <a:bodyPr/>
        <a:lstStyle/>
        <a:p>
          <a:endParaRPr lang="es-ES"/>
        </a:p>
      </dgm:t>
    </dgm:pt>
    <dgm:pt modelId="{CFBED5F3-BCCE-4E4E-8884-223D7FF00B07}" type="sibTrans" cxnId="{985AF3E6-2839-3745-8DD4-3CFA2CCC3501}">
      <dgm:prSet/>
      <dgm:spPr/>
      <dgm:t>
        <a:bodyPr/>
        <a:lstStyle/>
        <a:p>
          <a:endParaRPr lang="es-ES"/>
        </a:p>
      </dgm:t>
    </dgm:pt>
    <dgm:pt modelId="{62F9E1B1-D4DF-CB4F-90E7-9FACF2788196}">
      <dgm:prSet phldrT="[Texto]"/>
      <dgm:spPr/>
      <dgm:t>
        <a:bodyPr/>
        <a:lstStyle/>
        <a:p>
          <a:r>
            <a:rPr lang="es-ES" dirty="0" smtClean="0">
              <a:latin typeface="Abadi MT Condensed Light"/>
              <a:cs typeface="Abadi MT Condensed Light"/>
            </a:rPr>
            <a:t>Espacio Público</a:t>
          </a:r>
          <a:endParaRPr lang="es-ES" dirty="0">
            <a:latin typeface="Abadi MT Condensed Light"/>
            <a:cs typeface="Abadi MT Condensed Light"/>
          </a:endParaRPr>
        </a:p>
      </dgm:t>
    </dgm:pt>
    <dgm:pt modelId="{575CBF2F-EA1D-A449-8121-84A3DFA74E06}" type="parTrans" cxnId="{E8F06480-B016-B547-AA09-59DF4AD04665}">
      <dgm:prSet/>
      <dgm:spPr/>
      <dgm:t>
        <a:bodyPr/>
        <a:lstStyle/>
        <a:p>
          <a:endParaRPr lang="es-ES"/>
        </a:p>
      </dgm:t>
    </dgm:pt>
    <dgm:pt modelId="{D9F7191D-D91F-8F49-AA73-0C0C6AA7FC01}" type="sibTrans" cxnId="{E8F06480-B016-B547-AA09-59DF4AD04665}">
      <dgm:prSet/>
      <dgm:spPr/>
      <dgm:t>
        <a:bodyPr/>
        <a:lstStyle/>
        <a:p>
          <a:endParaRPr lang="es-ES"/>
        </a:p>
      </dgm:t>
    </dgm:pt>
    <dgm:pt modelId="{3E226660-9D8D-4C41-885B-85770DE80C31}">
      <dgm:prSet phldrT="[Texto]"/>
      <dgm:spPr/>
      <dgm:t>
        <a:bodyPr/>
        <a:lstStyle/>
        <a:p>
          <a:r>
            <a:rPr lang="es-ES" dirty="0" smtClean="0">
              <a:latin typeface="Abadi MT Condensed Light"/>
              <a:cs typeface="Abadi MT Condensed Light"/>
            </a:rPr>
            <a:t>Sistemas Funcionales</a:t>
          </a:r>
          <a:endParaRPr lang="es-ES" dirty="0">
            <a:latin typeface="Abadi MT Condensed Light"/>
            <a:cs typeface="Abadi MT Condensed Light"/>
          </a:endParaRPr>
        </a:p>
      </dgm:t>
    </dgm:pt>
    <dgm:pt modelId="{E5F0E250-112B-9247-B99B-1360D646C713}" type="parTrans" cxnId="{4A80FEC7-0683-1A49-B88D-3EC37F0F22CD}">
      <dgm:prSet/>
      <dgm:spPr/>
      <dgm:t>
        <a:bodyPr/>
        <a:lstStyle/>
        <a:p>
          <a:endParaRPr lang="es-ES"/>
        </a:p>
      </dgm:t>
    </dgm:pt>
    <dgm:pt modelId="{D40C8451-5D0D-DE42-92D1-1F9414157386}" type="sibTrans" cxnId="{4A80FEC7-0683-1A49-B88D-3EC37F0F22CD}">
      <dgm:prSet/>
      <dgm:spPr/>
      <dgm:t>
        <a:bodyPr/>
        <a:lstStyle/>
        <a:p>
          <a:endParaRPr lang="es-ES"/>
        </a:p>
      </dgm:t>
    </dgm:pt>
    <dgm:pt modelId="{AD316665-99B4-E447-8129-2AA9652AC1FB}">
      <dgm:prSet custLinFactNeighborX="-1488" custLinFactNeighborY="8929"/>
      <dgm:spPr/>
      <dgm:t>
        <a:bodyPr/>
        <a:lstStyle/>
        <a:p>
          <a:endParaRPr lang="es-ES"/>
        </a:p>
      </dgm:t>
    </dgm:pt>
    <dgm:pt modelId="{3066E1BC-A9FB-234A-896A-21FEFB6D9D62}" type="parTrans" cxnId="{CC8507CB-3D71-7A4B-8BBC-D54C4F3FE87A}">
      <dgm:prSet/>
      <dgm:spPr/>
      <dgm:t>
        <a:bodyPr/>
        <a:lstStyle/>
        <a:p>
          <a:endParaRPr lang="es-ES"/>
        </a:p>
      </dgm:t>
    </dgm:pt>
    <dgm:pt modelId="{9019AB37-3E88-4A42-BAA2-8A1B2FFA6568}" type="sibTrans" cxnId="{CC8507CB-3D71-7A4B-8BBC-D54C4F3FE87A}">
      <dgm:prSet custLinFactNeighborX="-14546" custLinFactNeighborY="4073"/>
      <dgm:spPr/>
      <dgm:t>
        <a:bodyPr/>
        <a:lstStyle/>
        <a:p>
          <a:endParaRPr lang="es-ES"/>
        </a:p>
      </dgm:t>
    </dgm:pt>
    <dgm:pt modelId="{E7A38011-DEAB-D549-B911-38497C48222E}" type="pres">
      <dgm:prSet presAssocID="{C5754A14-B2FC-6745-9608-4F6FBAA807FF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7D96714B-7FAE-C946-9DD1-0C1C6C8259F3}" type="pres">
      <dgm:prSet presAssocID="{8D7C01E1-0B84-BC47-9BFF-5A010CE03B85}" presName="gear1" presStyleLbl="node1" presStyleIdx="0" presStyleCnt="3" custScaleX="73095" custScaleY="79311" custLinFactNeighborX="-11364" custLinFactNeighborY="4820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794D0E23-9B00-A14A-B951-FF2F65B0D6BB}" type="pres">
      <dgm:prSet presAssocID="{8D7C01E1-0B84-BC47-9BFF-5A010CE03B85}" presName="gear1srcNode" presStyleLbl="node1" presStyleIdx="0" presStyleCnt="3"/>
      <dgm:spPr/>
      <dgm:t>
        <a:bodyPr/>
        <a:lstStyle/>
        <a:p>
          <a:endParaRPr lang="es-CL"/>
        </a:p>
      </dgm:t>
    </dgm:pt>
    <dgm:pt modelId="{495B72F2-514B-5E47-9F73-14FD3A6EDE6C}" type="pres">
      <dgm:prSet presAssocID="{8D7C01E1-0B84-BC47-9BFF-5A010CE03B85}" presName="gear1dstNode" presStyleLbl="node1" presStyleIdx="0" presStyleCnt="3"/>
      <dgm:spPr/>
      <dgm:t>
        <a:bodyPr/>
        <a:lstStyle/>
        <a:p>
          <a:endParaRPr lang="es-CL"/>
        </a:p>
      </dgm:t>
    </dgm:pt>
    <dgm:pt modelId="{598D16D1-DD09-7C40-9EA9-933BC375F5A5}" type="pres">
      <dgm:prSet presAssocID="{62F9E1B1-D4DF-CB4F-90E7-9FACF2788196}" presName="gear2" presStyleLbl="node1" presStyleIdx="1" presStyleCnt="3" custLinFactNeighborX="-1488" custLinFactNeighborY="8929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D9C4ECD2-A624-7A49-B351-37F62DA0AEA9}" type="pres">
      <dgm:prSet presAssocID="{62F9E1B1-D4DF-CB4F-90E7-9FACF2788196}" presName="gear2srcNode" presStyleLbl="node1" presStyleIdx="1" presStyleCnt="3"/>
      <dgm:spPr/>
      <dgm:t>
        <a:bodyPr/>
        <a:lstStyle/>
        <a:p>
          <a:endParaRPr lang="es-CL"/>
        </a:p>
      </dgm:t>
    </dgm:pt>
    <dgm:pt modelId="{8B7A9C30-9A66-1847-93D0-E2BAD828ACC4}" type="pres">
      <dgm:prSet presAssocID="{62F9E1B1-D4DF-CB4F-90E7-9FACF2788196}" presName="gear2dstNode" presStyleLbl="node1" presStyleIdx="1" presStyleCnt="3"/>
      <dgm:spPr/>
      <dgm:t>
        <a:bodyPr/>
        <a:lstStyle/>
        <a:p>
          <a:endParaRPr lang="es-CL"/>
        </a:p>
      </dgm:t>
    </dgm:pt>
    <dgm:pt modelId="{2B106B83-3DE3-BA44-8716-7E160B1401DB}" type="pres">
      <dgm:prSet presAssocID="{3E226660-9D8D-4C41-885B-85770DE80C31}" presName="gear3" presStyleLbl="node1" presStyleIdx="2" presStyleCnt="3" custScaleX="108961" custScaleY="107476"/>
      <dgm:spPr/>
      <dgm:t>
        <a:bodyPr/>
        <a:lstStyle/>
        <a:p>
          <a:endParaRPr lang="es-CL"/>
        </a:p>
      </dgm:t>
    </dgm:pt>
    <dgm:pt modelId="{7710D179-2056-8B4A-8DAA-689F654FA6DC}" type="pres">
      <dgm:prSet presAssocID="{3E226660-9D8D-4C41-885B-85770DE80C31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7BFB0B6-831D-3747-B9F7-7497EA84F436}" type="pres">
      <dgm:prSet presAssocID="{3E226660-9D8D-4C41-885B-85770DE80C31}" presName="gear3srcNode" presStyleLbl="node1" presStyleIdx="2" presStyleCnt="3"/>
      <dgm:spPr/>
      <dgm:t>
        <a:bodyPr/>
        <a:lstStyle/>
        <a:p>
          <a:endParaRPr lang="es-CL"/>
        </a:p>
      </dgm:t>
    </dgm:pt>
    <dgm:pt modelId="{32ADC1C5-D05B-6F47-BD53-E44C0123BCA9}" type="pres">
      <dgm:prSet presAssocID="{3E226660-9D8D-4C41-885B-85770DE80C31}" presName="gear3dstNode" presStyleLbl="node1" presStyleIdx="2" presStyleCnt="3"/>
      <dgm:spPr/>
      <dgm:t>
        <a:bodyPr/>
        <a:lstStyle/>
        <a:p>
          <a:endParaRPr lang="es-CL"/>
        </a:p>
      </dgm:t>
    </dgm:pt>
    <dgm:pt modelId="{06B476D2-DA7B-7540-AD0C-714DC8D35EA9}" type="pres">
      <dgm:prSet presAssocID="{CFBED5F3-BCCE-4E4E-8884-223D7FF00B07}" presName="connector1" presStyleLbl="sibTrans2D1" presStyleIdx="0" presStyleCnt="3" custAng="6670607" custScaleX="62791" custScaleY="63882" custLinFactNeighborX="-12683" custLinFactNeighborY="17756"/>
      <dgm:spPr/>
      <dgm:t>
        <a:bodyPr/>
        <a:lstStyle/>
        <a:p>
          <a:endParaRPr lang="es-CL"/>
        </a:p>
      </dgm:t>
    </dgm:pt>
    <dgm:pt modelId="{BF3C7816-7E45-0146-BB1B-0AA72ABD15B3}" type="pres">
      <dgm:prSet presAssocID="{D9F7191D-D91F-8F49-AA73-0C0C6AA7FC01}" presName="connector2" presStyleLbl="sibTrans2D1" presStyleIdx="1" presStyleCnt="3" custLinFactNeighborX="-14546" custLinFactNeighborY="4073"/>
      <dgm:spPr/>
      <dgm:t>
        <a:bodyPr/>
        <a:lstStyle/>
        <a:p>
          <a:endParaRPr lang="es-CL"/>
        </a:p>
      </dgm:t>
    </dgm:pt>
    <dgm:pt modelId="{B6ECEE74-A7AC-3F41-8051-704793237A17}" type="pres">
      <dgm:prSet presAssocID="{D40C8451-5D0D-DE42-92D1-1F9414157386}" presName="connector3" presStyleLbl="sibTrans2D1" presStyleIdx="2" presStyleCnt="3" custAng="3880616" custScaleX="168185" custScaleY="144494" custLinFactNeighborX="7555" custLinFactNeighborY="26608"/>
      <dgm:spPr/>
      <dgm:t>
        <a:bodyPr/>
        <a:lstStyle/>
        <a:p>
          <a:endParaRPr lang="es-CL"/>
        </a:p>
      </dgm:t>
    </dgm:pt>
  </dgm:ptLst>
  <dgm:cxnLst>
    <dgm:cxn modelId="{8BB54940-1E44-4F4F-86E0-71BB8B0D008C}" type="presOf" srcId="{3E226660-9D8D-4C41-885B-85770DE80C31}" destId="{32ADC1C5-D05B-6F47-BD53-E44C0123BCA9}" srcOrd="3" destOrd="0" presId="urn:microsoft.com/office/officeart/2005/8/layout/gear1"/>
    <dgm:cxn modelId="{8061470B-5A88-2147-8AB3-1D4F4590E03F}" type="presOf" srcId="{3E226660-9D8D-4C41-885B-85770DE80C31}" destId="{7710D179-2056-8B4A-8DAA-689F654FA6DC}" srcOrd="1" destOrd="0" presId="urn:microsoft.com/office/officeart/2005/8/layout/gear1"/>
    <dgm:cxn modelId="{60A0198E-FA1A-5B43-B4E7-BE9240F3BD21}" type="presOf" srcId="{8D7C01E1-0B84-BC47-9BFF-5A010CE03B85}" destId="{794D0E23-9B00-A14A-B951-FF2F65B0D6BB}" srcOrd="1" destOrd="0" presId="urn:microsoft.com/office/officeart/2005/8/layout/gear1"/>
    <dgm:cxn modelId="{99919BD3-735F-1648-8276-88C50A444E36}" type="presOf" srcId="{CFBED5F3-BCCE-4E4E-8884-223D7FF00B07}" destId="{06B476D2-DA7B-7540-AD0C-714DC8D35EA9}" srcOrd="0" destOrd="0" presId="urn:microsoft.com/office/officeart/2005/8/layout/gear1"/>
    <dgm:cxn modelId="{F6F994A4-257C-B94F-AD19-74D5A472AD9A}" type="presOf" srcId="{D9F7191D-D91F-8F49-AA73-0C0C6AA7FC01}" destId="{BF3C7816-7E45-0146-BB1B-0AA72ABD15B3}" srcOrd="0" destOrd="0" presId="urn:microsoft.com/office/officeart/2005/8/layout/gear1"/>
    <dgm:cxn modelId="{E8F06480-B016-B547-AA09-59DF4AD04665}" srcId="{C5754A14-B2FC-6745-9608-4F6FBAA807FF}" destId="{62F9E1B1-D4DF-CB4F-90E7-9FACF2788196}" srcOrd="1" destOrd="0" parTransId="{575CBF2F-EA1D-A449-8121-84A3DFA74E06}" sibTransId="{D9F7191D-D91F-8F49-AA73-0C0C6AA7FC01}"/>
    <dgm:cxn modelId="{9A914BB5-2A76-D74E-92C8-40249E5FF768}" type="presOf" srcId="{3E226660-9D8D-4C41-885B-85770DE80C31}" destId="{C7BFB0B6-831D-3747-B9F7-7497EA84F436}" srcOrd="2" destOrd="0" presId="urn:microsoft.com/office/officeart/2005/8/layout/gear1"/>
    <dgm:cxn modelId="{01E5990C-91BF-C942-894D-0F97FFB6018E}" type="presOf" srcId="{C5754A14-B2FC-6745-9608-4F6FBAA807FF}" destId="{E7A38011-DEAB-D549-B911-38497C48222E}" srcOrd="0" destOrd="0" presId="urn:microsoft.com/office/officeart/2005/8/layout/gear1"/>
    <dgm:cxn modelId="{CC8507CB-3D71-7A4B-8BBC-D54C4F3FE87A}" srcId="{C5754A14-B2FC-6745-9608-4F6FBAA807FF}" destId="{AD316665-99B4-E447-8129-2AA9652AC1FB}" srcOrd="3" destOrd="0" parTransId="{3066E1BC-A9FB-234A-896A-21FEFB6D9D62}" sibTransId="{9019AB37-3E88-4A42-BAA2-8A1B2FFA6568}"/>
    <dgm:cxn modelId="{C08BDCCF-B199-BA4B-8866-EB0670D386C7}" type="presOf" srcId="{3E226660-9D8D-4C41-885B-85770DE80C31}" destId="{2B106B83-3DE3-BA44-8716-7E160B1401DB}" srcOrd="0" destOrd="0" presId="urn:microsoft.com/office/officeart/2005/8/layout/gear1"/>
    <dgm:cxn modelId="{2A6C3BB9-81C4-004B-AB27-71FF2A9CFCD5}" type="presOf" srcId="{8D7C01E1-0B84-BC47-9BFF-5A010CE03B85}" destId="{495B72F2-514B-5E47-9F73-14FD3A6EDE6C}" srcOrd="2" destOrd="0" presId="urn:microsoft.com/office/officeart/2005/8/layout/gear1"/>
    <dgm:cxn modelId="{985AF3E6-2839-3745-8DD4-3CFA2CCC3501}" srcId="{C5754A14-B2FC-6745-9608-4F6FBAA807FF}" destId="{8D7C01E1-0B84-BC47-9BFF-5A010CE03B85}" srcOrd="0" destOrd="0" parTransId="{CA1FBD02-B552-6F4D-ACE8-DFD10938E7F4}" sibTransId="{CFBED5F3-BCCE-4E4E-8884-223D7FF00B07}"/>
    <dgm:cxn modelId="{2C285BF2-D6CC-D143-9C08-9A0DE56CD003}" type="presOf" srcId="{62F9E1B1-D4DF-CB4F-90E7-9FACF2788196}" destId="{8B7A9C30-9A66-1847-93D0-E2BAD828ACC4}" srcOrd="2" destOrd="0" presId="urn:microsoft.com/office/officeart/2005/8/layout/gear1"/>
    <dgm:cxn modelId="{6120EFBE-147D-3648-B814-603A5E322997}" type="presOf" srcId="{62F9E1B1-D4DF-CB4F-90E7-9FACF2788196}" destId="{598D16D1-DD09-7C40-9EA9-933BC375F5A5}" srcOrd="0" destOrd="0" presId="urn:microsoft.com/office/officeart/2005/8/layout/gear1"/>
    <dgm:cxn modelId="{F77FAA0A-02A4-4E41-B31E-446501A52E73}" type="presOf" srcId="{D40C8451-5D0D-DE42-92D1-1F9414157386}" destId="{B6ECEE74-A7AC-3F41-8051-704793237A17}" srcOrd="0" destOrd="0" presId="urn:microsoft.com/office/officeart/2005/8/layout/gear1"/>
    <dgm:cxn modelId="{0AC5659D-E590-CF4D-B7BB-901EA05ABF69}" type="presOf" srcId="{62F9E1B1-D4DF-CB4F-90E7-9FACF2788196}" destId="{D9C4ECD2-A624-7A49-B351-37F62DA0AEA9}" srcOrd="1" destOrd="0" presId="urn:microsoft.com/office/officeart/2005/8/layout/gear1"/>
    <dgm:cxn modelId="{2A51FE50-A7D0-5D4E-923D-0720A2B18A1B}" type="presOf" srcId="{8D7C01E1-0B84-BC47-9BFF-5A010CE03B85}" destId="{7D96714B-7FAE-C946-9DD1-0C1C6C8259F3}" srcOrd="0" destOrd="0" presId="urn:microsoft.com/office/officeart/2005/8/layout/gear1"/>
    <dgm:cxn modelId="{4A80FEC7-0683-1A49-B88D-3EC37F0F22CD}" srcId="{C5754A14-B2FC-6745-9608-4F6FBAA807FF}" destId="{3E226660-9D8D-4C41-885B-85770DE80C31}" srcOrd="2" destOrd="0" parTransId="{E5F0E250-112B-9247-B99B-1360D646C713}" sibTransId="{D40C8451-5D0D-DE42-92D1-1F9414157386}"/>
    <dgm:cxn modelId="{80D7E6B6-E612-1446-BD20-72BA71B578ED}" type="presParOf" srcId="{E7A38011-DEAB-D549-B911-38497C48222E}" destId="{7D96714B-7FAE-C946-9DD1-0C1C6C8259F3}" srcOrd="0" destOrd="0" presId="urn:microsoft.com/office/officeart/2005/8/layout/gear1"/>
    <dgm:cxn modelId="{A4941052-4428-2642-85DA-D1F5243E3029}" type="presParOf" srcId="{E7A38011-DEAB-D549-B911-38497C48222E}" destId="{794D0E23-9B00-A14A-B951-FF2F65B0D6BB}" srcOrd="1" destOrd="0" presId="urn:microsoft.com/office/officeart/2005/8/layout/gear1"/>
    <dgm:cxn modelId="{401EAA24-DF79-034E-A0B3-93C88336917E}" type="presParOf" srcId="{E7A38011-DEAB-D549-B911-38497C48222E}" destId="{495B72F2-514B-5E47-9F73-14FD3A6EDE6C}" srcOrd="2" destOrd="0" presId="urn:microsoft.com/office/officeart/2005/8/layout/gear1"/>
    <dgm:cxn modelId="{071988E5-E732-5C47-9E01-26780A5175EA}" type="presParOf" srcId="{E7A38011-DEAB-D549-B911-38497C48222E}" destId="{598D16D1-DD09-7C40-9EA9-933BC375F5A5}" srcOrd="3" destOrd="0" presId="urn:microsoft.com/office/officeart/2005/8/layout/gear1"/>
    <dgm:cxn modelId="{8C422D1C-B66F-AC48-B79A-989E02227144}" type="presParOf" srcId="{E7A38011-DEAB-D549-B911-38497C48222E}" destId="{D9C4ECD2-A624-7A49-B351-37F62DA0AEA9}" srcOrd="4" destOrd="0" presId="urn:microsoft.com/office/officeart/2005/8/layout/gear1"/>
    <dgm:cxn modelId="{2A4A3802-02E4-BE4E-A206-35A1C5116452}" type="presParOf" srcId="{E7A38011-DEAB-D549-B911-38497C48222E}" destId="{8B7A9C30-9A66-1847-93D0-E2BAD828ACC4}" srcOrd="5" destOrd="0" presId="urn:microsoft.com/office/officeart/2005/8/layout/gear1"/>
    <dgm:cxn modelId="{B05BBCD6-47EE-DB40-8B2D-9099E8B85478}" type="presParOf" srcId="{E7A38011-DEAB-D549-B911-38497C48222E}" destId="{2B106B83-3DE3-BA44-8716-7E160B1401DB}" srcOrd="6" destOrd="0" presId="urn:microsoft.com/office/officeart/2005/8/layout/gear1"/>
    <dgm:cxn modelId="{8D662A94-647D-B045-88ED-53283EF93163}" type="presParOf" srcId="{E7A38011-DEAB-D549-B911-38497C48222E}" destId="{7710D179-2056-8B4A-8DAA-689F654FA6DC}" srcOrd="7" destOrd="0" presId="urn:microsoft.com/office/officeart/2005/8/layout/gear1"/>
    <dgm:cxn modelId="{157B2AC1-652A-6C4C-A646-FD130EFD38C9}" type="presParOf" srcId="{E7A38011-DEAB-D549-B911-38497C48222E}" destId="{C7BFB0B6-831D-3747-B9F7-7497EA84F436}" srcOrd="8" destOrd="0" presId="urn:microsoft.com/office/officeart/2005/8/layout/gear1"/>
    <dgm:cxn modelId="{F7D17E49-8782-5E43-8BCC-5283093101EE}" type="presParOf" srcId="{E7A38011-DEAB-D549-B911-38497C48222E}" destId="{32ADC1C5-D05B-6F47-BD53-E44C0123BCA9}" srcOrd="9" destOrd="0" presId="urn:microsoft.com/office/officeart/2005/8/layout/gear1"/>
    <dgm:cxn modelId="{1D089236-B768-A44D-926A-4E7C44B22340}" type="presParOf" srcId="{E7A38011-DEAB-D549-B911-38497C48222E}" destId="{06B476D2-DA7B-7540-AD0C-714DC8D35EA9}" srcOrd="10" destOrd="0" presId="urn:microsoft.com/office/officeart/2005/8/layout/gear1"/>
    <dgm:cxn modelId="{0EA2A0B0-C1DE-0C40-8241-DF287746678A}" type="presParOf" srcId="{E7A38011-DEAB-D549-B911-38497C48222E}" destId="{BF3C7816-7E45-0146-BB1B-0AA72ABD15B3}" srcOrd="11" destOrd="0" presId="urn:microsoft.com/office/officeart/2005/8/layout/gear1"/>
    <dgm:cxn modelId="{F96670B8-2606-B541-8E7B-60FB54D0602A}" type="presParOf" srcId="{E7A38011-DEAB-D549-B911-38497C48222E}" destId="{B6ECEE74-A7AC-3F41-8051-704793237A17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6714B-7FAE-C946-9DD1-0C1C6C8259F3}">
      <dsp:nvSpPr>
        <dsp:cNvPr id="0" name=""/>
        <dsp:cNvSpPr/>
      </dsp:nvSpPr>
      <dsp:spPr>
        <a:xfrm>
          <a:off x="3958209" y="2830356"/>
          <a:ext cx="2018247" cy="2189879"/>
        </a:xfrm>
        <a:prstGeom prst="gear9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>
              <a:latin typeface="Abadi MT Condensed Light"/>
              <a:cs typeface="Abadi MT Condensed Light"/>
            </a:rPr>
            <a:t>Mundos de la Vida</a:t>
          </a:r>
          <a:endParaRPr lang="es-ES" sz="2200" kern="1200" dirty="0">
            <a:latin typeface="Abadi MT Condensed Light"/>
            <a:cs typeface="Abadi MT Condensed Light"/>
          </a:endParaRPr>
        </a:p>
      </dsp:txBody>
      <dsp:txXfrm>
        <a:off x="4363966" y="3331922"/>
        <a:ext cx="1206733" cy="1147698"/>
      </dsp:txXfrm>
    </dsp:sp>
    <dsp:sp modelId="{598D16D1-DD09-7C40-9EA9-933BC375F5A5}">
      <dsp:nvSpPr>
        <dsp:cNvPr id="0" name=""/>
        <dsp:cNvSpPr/>
      </dsp:nvSpPr>
      <dsp:spPr>
        <a:xfrm>
          <a:off x="2264187" y="1938321"/>
          <a:ext cx="2008094" cy="2008094"/>
        </a:xfrm>
        <a:prstGeom prst="gear6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>
              <a:latin typeface="Abadi MT Condensed Light"/>
              <a:cs typeface="Abadi MT Condensed Light"/>
            </a:rPr>
            <a:t>Espacio P</a:t>
          </a:r>
          <a:r>
            <a:rPr lang="es-ES" sz="2200" kern="1200" dirty="0" smtClean="0">
              <a:latin typeface="Abadi MT Condensed Light"/>
              <a:cs typeface="Abadi MT Condensed Light"/>
            </a:rPr>
            <a:t>úblico</a:t>
          </a:r>
          <a:endParaRPr lang="es-ES" sz="2200" kern="1200" dirty="0">
            <a:latin typeface="Abadi MT Condensed Light"/>
            <a:cs typeface="Abadi MT Condensed Light"/>
          </a:endParaRPr>
        </a:p>
      </dsp:txBody>
      <dsp:txXfrm>
        <a:off x="2769731" y="2446920"/>
        <a:ext cx="997006" cy="990896"/>
      </dsp:txXfrm>
    </dsp:sp>
    <dsp:sp modelId="{2B106B83-3DE3-BA44-8716-7E160B1401DB}">
      <dsp:nvSpPr>
        <dsp:cNvPr id="0" name=""/>
        <dsp:cNvSpPr/>
      </dsp:nvSpPr>
      <dsp:spPr>
        <a:xfrm rot="20700000">
          <a:off x="3325303" y="305439"/>
          <a:ext cx="2154526" cy="2103920"/>
        </a:xfrm>
        <a:prstGeom prst="gear6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>
              <a:latin typeface="Abadi MT Condensed Light"/>
              <a:cs typeface="Abadi MT Condensed Light"/>
            </a:rPr>
            <a:t>Sistemas Funcionales</a:t>
          </a:r>
          <a:endParaRPr lang="es-ES" sz="2200" kern="1200" dirty="0">
            <a:latin typeface="Abadi MT Condensed Light"/>
            <a:cs typeface="Abadi MT Condensed Light"/>
          </a:endParaRPr>
        </a:p>
      </dsp:txBody>
      <dsp:txXfrm rot="-20700000">
        <a:off x="3800856" y="763889"/>
        <a:ext cx="1203421" cy="1187020"/>
      </dsp:txXfrm>
    </dsp:sp>
    <dsp:sp modelId="{06B476D2-DA7B-7540-AD0C-714DC8D35EA9}">
      <dsp:nvSpPr>
        <dsp:cNvPr id="0" name=""/>
        <dsp:cNvSpPr/>
      </dsp:nvSpPr>
      <dsp:spPr>
        <a:xfrm rot="6670607">
          <a:off x="3906684" y="3255553"/>
          <a:ext cx="2219188" cy="2257747"/>
        </a:xfrm>
        <a:prstGeom prst="circularArrow">
          <a:avLst>
            <a:gd name="adj1" fmla="val 4688"/>
            <a:gd name="adj2" fmla="val 299029"/>
            <a:gd name="adj3" fmla="val 2532893"/>
            <a:gd name="adj4" fmla="val 15825702"/>
            <a:gd name="adj5" fmla="val 546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F3C7816-7E45-0146-BB1B-0AA72ABD15B3}">
      <dsp:nvSpPr>
        <dsp:cNvPr id="0" name=""/>
        <dsp:cNvSpPr/>
      </dsp:nvSpPr>
      <dsp:spPr>
        <a:xfrm>
          <a:off x="1564918" y="1415747"/>
          <a:ext cx="2567850" cy="256785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6ECEE74-A7AC-3F41-8051-704793237A17}">
      <dsp:nvSpPr>
        <dsp:cNvPr id="0" name=""/>
        <dsp:cNvSpPr/>
      </dsp:nvSpPr>
      <dsp:spPr>
        <a:xfrm rot="3880616">
          <a:off x="2228964" y="59874"/>
          <a:ext cx="4656471" cy="4000547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  <a:ln>
          <a:noFill/>
        </a:ln>
        <a:effectLst>
          <a:outerShdw blurRad="381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12/1/2016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12/1/2016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12/1/2016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2000" y="1105647"/>
            <a:ext cx="7543800" cy="3065930"/>
          </a:xfrm>
        </p:spPr>
        <p:txBody>
          <a:bodyPr/>
          <a:lstStyle/>
          <a:p>
            <a:r>
              <a:rPr lang="es-ES" dirty="0" smtClean="0"/>
              <a:t>El desafío de representar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i="1" dirty="0" smtClean="0"/>
              <a:t>Patologías contemporáneas</a:t>
            </a:r>
            <a:endParaRPr lang="es-ES" i="1" dirty="0"/>
          </a:p>
        </p:txBody>
      </p:sp>
    </p:spTree>
    <p:extLst>
      <p:ext uri="{BB962C8B-B14F-4D97-AF65-F5344CB8AC3E}">
        <p14:creationId xmlns:p14="http://schemas.microsoft.com/office/powerpoint/2010/main" xmlns="" val="85928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778000" y="1912471"/>
            <a:ext cx="612588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>
                <a:latin typeface="Abadi MT Condensed Light"/>
                <a:cs typeface="Abadi MT Condensed Light"/>
              </a:rPr>
              <a:t>“Creo que los que condenan los tumultos entre los nobles y la plebe atacan lo que fue la causa principal de la libertad de Roma, se fijan más en los ruidos y gritos que nacían de esos tumultos que en los buenos efectos que produjeron, y consideran que en toda república hay dos espíritus contrapuestos: el de los grandes y el del pueblo, y todas las leyes que se hacen en pro de la libertad nacen de la desunión entre ambos, como se puede ver fácilmente por lo ocurrido en Roma”</a:t>
            </a:r>
          </a:p>
          <a:p>
            <a:pPr algn="just"/>
            <a:endParaRPr lang="es-ES" dirty="0">
              <a:latin typeface="Abadi MT Condensed Light"/>
              <a:cs typeface="Abadi MT Condensed Light"/>
            </a:endParaRPr>
          </a:p>
          <a:p>
            <a:pPr algn="just"/>
            <a:endParaRPr lang="es-ES" dirty="0" smtClean="0">
              <a:latin typeface="Abadi MT Condensed Light"/>
              <a:cs typeface="Abadi MT Condensed Light"/>
            </a:endParaRPr>
          </a:p>
          <a:p>
            <a:pPr algn="just"/>
            <a:r>
              <a:rPr lang="es-ES" dirty="0" err="1" smtClean="0">
                <a:latin typeface="Abadi MT Condensed Light"/>
                <a:cs typeface="Abadi MT Condensed Light"/>
              </a:rPr>
              <a:t>Nicolò</a:t>
            </a:r>
            <a:r>
              <a:rPr lang="es-ES" dirty="0" smtClean="0">
                <a:latin typeface="Abadi MT Condensed Light"/>
                <a:cs typeface="Abadi MT Condensed Light"/>
              </a:rPr>
              <a:t> </a:t>
            </a:r>
            <a:r>
              <a:rPr lang="es-ES" dirty="0" err="1" smtClean="0">
                <a:latin typeface="Abadi MT Condensed Light"/>
                <a:cs typeface="Abadi MT Condensed Light"/>
              </a:rPr>
              <a:t>Machiavelli</a:t>
            </a:r>
            <a:endParaRPr lang="es-ES" dirty="0" smtClean="0">
              <a:latin typeface="Abadi MT Condensed Light"/>
              <a:cs typeface="Abadi MT Condensed Light"/>
            </a:endParaRPr>
          </a:p>
          <a:p>
            <a:pPr algn="just"/>
            <a:r>
              <a:rPr lang="es-ES" dirty="0" smtClean="0">
                <a:latin typeface="Abadi MT Condensed Light"/>
                <a:cs typeface="Abadi MT Condensed Light"/>
              </a:rPr>
              <a:t>Discursos</a:t>
            </a:r>
            <a:endParaRPr lang="es-ES" dirty="0">
              <a:latin typeface="Abadi MT Condensed Light"/>
              <a:cs typeface="Abadi MT Condensed Ligh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1128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778000" y="1912471"/>
            <a:ext cx="6125882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>
                <a:latin typeface="Abadi MT Condensed Light"/>
                <a:cs typeface="Abadi MT Condensed Light"/>
              </a:rPr>
              <a:t>“Por eso, en cuanto faltaron los Tarquinos, que ponían freno a la nobleza con el temor, fue preciso buscar un nuevo orden que hiciese el mismo efecto que los Tarquinos cuando vivían. Y así, tras mucha confusión, alborotos y peligros que surgieron entre la plebe y la nobleza, se llegó a la creación de los tribunos, para la salvaguardia de la plebe, y fueron instituidos con tanta preeminencia y reputación que pudieran actuar de intermediarios entre la plebe y el senado y frenar la insolencia de los nobles.”</a:t>
            </a:r>
            <a:endParaRPr lang="es-ES" dirty="0">
              <a:latin typeface="Abadi MT Condensed Light"/>
              <a:cs typeface="Abadi MT Condensed Light"/>
            </a:endParaRPr>
          </a:p>
          <a:p>
            <a:pPr algn="just"/>
            <a:endParaRPr lang="es-ES" dirty="0" smtClean="0">
              <a:latin typeface="Abadi MT Condensed Light"/>
              <a:cs typeface="Abadi MT Condensed Light"/>
            </a:endParaRPr>
          </a:p>
          <a:p>
            <a:pPr algn="just"/>
            <a:r>
              <a:rPr lang="es-ES" dirty="0" err="1" smtClean="0">
                <a:latin typeface="Abadi MT Condensed Light"/>
                <a:cs typeface="Abadi MT Condensed Light"/>
              </a:rPr>
              <a:t>Niccolò</a:t>
            </a:r>
            <a:r>
              <a:rPr lang="es-ES" dirty="0" smtClean="0">
                <a:latin typeface="Abadi MT Condensed Light"/>
                <a:cs typeface="Abadi MT Condensed Light"/>
              </a:rPr>
              <a:t> </a:t>
            </a:r>
            <a:r>
              <a:rPr lang="es-ES" dirty="0" err="1" smtClean="0">
                <a:latin typeface="Abadi MT Condensed Light"/>
                <a:cs typeface="Abadi MT Condensed Light"/>
              </a:rPr>
              <a:t>Machiavelli</a:t>
            </a:r>
            <a:endParaRPr lang="es-ES" dirty="0" smtClean="0">
              <a:latin typeface="Abadi MT Condensed Light"/>
              <a:cs typeface="Abadi MT Condensed Light"/>
            </a:endParaRPr>
          </a:p>
          <a:p>
            <a:pPr algn="just"/>
            <a:r>
              <a:rPr lang="es-ES" dirty="0" smtClean="0">
                <a:latin typeface="Abadi MT Condensed Light"/>
                <a:cs typeface="Abadi MT Condensed Light"/>
              </a:rPr>
              <a:t>Discursos</a:t>
            </a:r>
            <a:endParaRPr lang="es-ES" dirty="0">
              <a:latin typeface="Abadi MT Condensed Light"/>
              <a:cs typeface="Abadi MT Condensed Ligh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734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21766" y="1688353"/>
            <a:ext cx="747058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>
                <a:latin typeface="Abadi MT Condensed Light"/>
                <a:cs typeface="Abadi MT Condensed Light"/>
              </a:rPr>
              <a:t>Se podría afirmar que para el caso del PS, se ha producido por diversa causas una des-</a:t>
            </a:r>
            <a:r>
              <a:rPr lang="es-ES" dirty="0" err="1" smtClean="0">
                <a:latin typeface="Abadi MT Condensed Light"/>
                <a:cs typeface="Abadi MT Condensed Light"/>
              </a:rPr>
              <a:t>sociologización</a:t>
            </a:r>
            <a:r>
              <a:rPr lang="es-ES" dirty="0" smtClean="0">
                <a:latin typeface="Abadi MT Condensed Light"/>
                <a:cs typeface="Abadi MT Condensed Light"/>
              </a:rPr>
              <a:t> de su trabajo de representación:</a:t>
            </a:r>
          </a:p>
          <a:p>
            <a:pPr algn="just"/>
            <a:endParaRPr lang="es-ES" dirty="0">
              <a:latin typeface="Abadi MT Condensed Light"/>
              <a:cs typeface="Abadi MT Condensed Light"/>
            </a:endParaRPr>
          </a:p>
          <a:p>
            <a:pPr algn="just"/>
            <a:endParaRPr lang="es-ES" dirty="0" smtClean="0">
              <a:latin typeface="Abadi MT Condensed Light"/>
              <a:cs typeface="Abadi MT Condensed Light"/>
            </a:endParaRPr>
          </a:p>
          <a:p>
            <a:pPr algn="just"/>
            <a:r>
              <a:rPr lang="es-ES" dirty="0">
                <a:latin typeface="Abadi MT Condensed Light"/>
                <a:cs typeface="Abadi MT Condensed Light"/>
              </a:rPr>
              <a:t>	</a:t>
            </a:r>
            <a:r>
              <a:rPr lang="es-ES" dirty="0" smtClean="0">
                <a:latin typeface="Abadi MT Condensed Light"/>
                <a:cs typeface="Abadi MT Condensed Light"/>
              </a:rPr>
              <a:t>- por cartelización de su funcionamiento</a:t>
            </a:r>
          </a:p>
          <a:p>
            <a:pPr algn="just"/>
            <a:endParaRPr lang="es-ES" dirty="0">
              <a:latin typeface="Abadi MT Condensed Light"/>
              <a:cs typeface="Abadi MT Condensed Light"/>
            </a:endParaRPr>
          </a:p>
          <a:p>
            <a:pPr algn="just"/>
            <a:r>
              <a:rPr lang="es-ES" dirty="0" smtClean="0">
                <a:latin typeface="Abadi MT Condensed Light"/>
                <a:cs typeface="Abadi MT Condensed Light"/>
              </a:rPr>
              <a:t>	- por la rápida conformación de una sociedad más compleja, nueva y, por lo tanto 	 	menos leíble</a:t>
            </a:r>
          </a:p>
          <a:p>
            <a:pPr algn="just"/>
            <a:endParaRPr lang="es-ES" dirty="0">
              <a:latin typeface="Abadi MT Condensed Light"/>
              <a:cs typeface="Abadi MT Condensed Light"/>
            </a:endParaRPr>
          </a:p>
          <a:p>
            <a:pPr algn="just"/>
            <a:endParaRPr lang="es-ES" dirty="0" smtClean="0">
              <a:latin typeface="Abadi MT Condensed Light"/>
              <a:cs typeface="Abadi MT Condensed Light"/>
            </a:endParaRPr>
          </a:p>
          <a:p>
            <a:pPr algn="just"/>
            <a:endParaRPr lang="es-ES" dirty="0" smtClean="0">
              <a:latin typeface="Abadi MT Condensed Light"/>
              <a:cs typeface="Abadi MT Condensed Light"/>
            </a:endParaRPr>
          </a:p>
          <a:p>
            <a:pPr algn="ctr"/>
            <a:r>
              <a:rPr lang="es-ES" sz="2400" b="1" dirty="0" smtClean="0">
                <a:latin typeface="Abadi MT Condensed Light"/>
                <a:cs typeface="Abadi MT Condensed Light"/>
              </a:rPr>
              <a:t>¿Cómo representar mejor un pueblo indeterminado?</a:t>
            </a:r>
          </a:p>
          <a:p>
            <a:pPr algn="ctr"/>
            <a:r>
              <a:rPr lang="es-ES" sz="2400" b="1" dirty="0" smtClean="0">
                <a:latin typeface="Abadi MT Condensed Light"/>
                <a:cs typeface="Abadi MT Condensed Light"/>
              </a:rPr>
              <a:t>¿A quién se puede representar?</a:t>
            </a:r>
          </a:p>
          <a:p>
            <a:pPr algn="ctr"/>
            <a:r>
              <a:rPr lang="es-ES" sz="2400" b="1" dirty="0" smtClean="0">
                <a:latin typeface="Abadi MT Condensed Light"/>
                <a:cs typeface="Abadi MT Condensed Light"/>
              </a:rPr>
              <a:t>¿A quién se quiere representar?</a:t>
            </a:r>
          </a:p>
          <a:p>
            <a:pPr algn="ctr"/>
            <a:endParaRPr lang="es-ES" sz="2400" b="1" dirty="0" smtClean="0">
              <a:latin typeface="Abadi MT Condensed Light"/>
              <a:cs typeface="Abadi MT Condensed Light"/>
            </a:endParaRPr>
          </a:p>
          <a:p>
            <a:pPr algn="just"/>
            <a:endParaRPr lang="es-ES" dirty="0">
              <a:latin typeface="Abadi MT Condensed Light"/>
              <a:cs typeface="Abadi MT Condensed Ligh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871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91882" y="1105647"/>
            <a:ext cx="7515412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Abadi MT Condensed Light"/>
                <a:cs typeface="Abadi MT Condensed Light"/>
              </a:rPr>
              <a:t>PUEBLO como CONSTRUCTO</a:t>
            </a:r>
          </a:p>
          <a:p>
            <a:pPr algn="ctr"/>
            <a:endParaRPr lang="es-ES" dirty="0" smtClean="0">
              <a:latin typeface="Abadi MT Condensed Light"/>
              <a:cs typeface="Abadi MT Condensed Light"/>
            </a:endParaRPr>
          </a:p>
          <a:p>
            <a:endParaRPr lang="es-ES" dirty="0">
              <a:latin typeface="Abadi MT Condensed Light"/>
              <a:cs typeface="Abadi MT Condensed Light"/>
            </a:endParaRPr>
          </a:p>
          <a:p>
            <a:r>
              <a:rPr lang="es-ES" dirty="0" smtClean="0">
                <a:latin typeface="Abadi MT Condensed Light"/>
                <a:cs typeface="Abadi MT Condensed Light"/>
              </a:rPr>
              <a:t>I.- El pueblo como aritmética</a:t>
            </a:r>
          </a:p>
          <a:p>
            <a:r>
              <a:rPr lang="es-ES" dirty="0" smtClean="0">
                <a:latin typeface="Abadi MT Condensed Light"/>
                <a:cs typeface="Abadi MT Condensed Light"/>
              </a:rPr>
              <a:t>	- mayoría electoral</a:t>
            </a:r>
          </a:p>
          <a:p>
            <a:r>
              <a:rPr lang="es-ES" dirty="0">
                <a:latin typeface="Abadi MT Condensed Light"/>
                <a:cs typeface="Abadi MT Condensed Light"/>
              </a:rPr>
              <a:t>	</a:t>
            </a:r>
            <a:r>
              <a:rPr lang="es-ES" dirty="0" smtClean="0">
                <a:latin typeface="Abadi MT Condensed Light"/>
                <a:cs typeface="Abadi MT Condensed Light"/>
              </a:rPr>
              <a:t>- para poder tomar decisiones</a:t>
            </a:r>
          </a:p>
          <a:p>
            <a:r>
              <a:rPr lang="es-ES" dirty="0">
                <a:latin typeface="Abadi MT Condensed Light"/>
                <a:cs typeface="Abadi MT Condensed Light"/>
              </a:rPr>
              <a:t>	</a:t>
            </a:r>
            <a:r>
              <a:rPr lang="es-ES" dirty="0" smtClean="0">
                <a:latin typeface="Abadi MT Condensed Light"/>
                <a:cs typeface="Abadi MT Condensed Light"/>
              </a:rPr>
              <a:t>- como adhesión mayoritaria</a:t>
            </a:r>
          </a:p>
          <a:p>
            <a:r>
              <a:rPr lang="es-ES" dirty="0">
                <a:latin typeface="Abadi MT Condensed Light"/>
                <a:cs typeface="Abadi MT Condensed Light"/>
              </a:rPr>
              <a:t>	</a:t>
            </a:r>
            <a:r>
              <a:rPr lang="es-ES" dirty="0" smtClean="0">
                <a:latin typeface="Abadi MT Condensed Light"/>
                <a:cs typeface="Abadi MT Condensed Light"/>
              </a:rPr>
              <a:t>- como procedimiento</a:t>
            </a:r>
            <a:endParaRPr lang="es-ES" dirty="0">
              <a:latin typeface="Abadi MT Condensed Light"/>
              <a:cs typeface="Abadi MT Condensed Light"/>
            </a:endParaRPr>
          </a:p>
          <a:p>
            <a:endParaRPr lang="es-ES" dirty="0" smtClean="0">
              <a:latin typeface="Abadi MT Condensed Light"/>
              <a:cs typeface="Abadi MT Condensed Light"/>
            </a:endParaRPr>
          </a:p>
          <a:p>
            <a:r>
              <a:rPr lang="es-ES" dirty="0" smtClean="0">
                <a:latin typeface="Abadi MT Condensed Light"/>
                <a:cs typeface="Abadi MT Condensed Light"/>
              </a:rPr>
              <a:t>II.- El Pueblo como construcción histórica</a:t>
            </a:r>
          </a:p>
          <a:p>
            <a:r>
              <a:rPr lang="es-ES" dirty="0">
                <a:latin typeface="Abadi MT Condensed Light"/>
                <a:cs typeface="Abadi MT Condensed Light"/>
              </a:rPr>
              <a:t>	</a:t>
            </a:r>
            <a:r>
              <a:rPr lang="es-ES" dirty="0" smtClean="0">
                <a:latin typeface="Abadi MT Condensed Light"/>
                <a:cs typeface="Abadi MT Condensed Light"/>
              </a:rPr>
              <a:t>- como vida colectiva</a:t>
            </a:r>
          </a:p>
          <a:p>
            <a:r>
              <a:rPr lang="es-ES" dirty="0" smtClean="0">
                <a:latin typeface="Abadi MT Condensed Light"/>
                <a:cs typeface="Abadi MT Condensed Light"/>
              </a:rPr>
              <a:t>	- organizada por principios</a:t>
            </a:r>
            <a:endParaRPr lang="es-ES" dirty="0">
              <a:latin typeface="Abadi MT Condensed Light"/>
              <a:cs typeface="Abadi MT Condensed Light"/>
            </a:endParaRPr>
          </a:p>
          <a:p>
            <a:endParaRPr lang="es-ES" dirty="0" smtClean="0">
              <a:latin typeface="Abadi MT Condensed Light"/>
              <a:cs typeface="Abadi MT Condensed Light"/>
            </a:endParaRPr>
          </a:p>
          <a:p>
            <a:r>
              <a:rPr lang="es-ES" dirty="0" smtClean="0">
                <a:latin typeface="Abadi MT Condensed Light"/>
                <a:cs typeface="Abadi MT Condensed Light"/>
              </a:rPr>
              <a:t>III.- El pueblo como acontecimiento o acción </a:t>
            </a:r>
          </a:p>
          <a:p>
            <a:r>
              <a:rPr lang="es-ES" dirty="0">
                <a:latin typeface="Abadi MT Condensed Light"/>
                <a:cs typeface="Abadi MT Condensed Light"/>
              </a:rPr>
              <a:t>	</a:t>
            </a:r>
            <a:r>
              <a:rPr lang="es-ES" dirty="0" smtClean="0">
                <a:latin typeface="Abadi MT Condensed Light"/>
                <a:cs typeface="Abadi MT Condensed Light"/>
              </a:rPr>
              <a:t>- como manifestación</a:t>
            </a:r>
          </a:p>
          <a:p>
            <a:r>
              <a:rPr lang="es-ES" dirty="0">
                <a:latin typeface="Abadi MT Condensed Light"/>
                <a:cs typeface="Abadi MT Condensed Light"/>
              </a:rPr>
              <a:t>	</a:t>
            </a:r>
            <a:r>
              <a:rPr lang="es-ES" dirty="0" smtClean="0">
                <a:latin typeface="Abadi MT Condensed Light"/>
                <a:cs typeface="Abadi MT Condensed Light"/>
              </a:rPr>
              <a:t>- como acción colectiva</a:t>
            </a:r>
          </a:p>
          <a:p>
            <a:endParaRPr lang="es-ES" dirty="0">
              <a:latin typeface="Abadi MT Condensed Light"/>
              <a:cs typeface="Abadi MT Condensed Light"/>
            </a:endParaRPr>
          </a:p>
          <a:p>
            <a:endParaRPr lang="es-ES" dirty="0">
              <a:latin typeface="Abadi MT Condensed Light"/>
              <a:cs typeface="Abadi MT Condensed Ligh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2589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95294" y="1360571"/>
            <a:ext cx="678329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>
              <a:latin typeface="Abadi MT Condensed Light"/>
              <a:cs typeface="Abadi MT Condensed Light"/>
            </a:endParaRPr>
          </a:p>
          <a:p>
            <a:r>
              <a:rPr lang="es-ES" dirty="0">
                <a:latin typeface="Abadi MT Condensed Light"/>
                <a:cs typeface="Abadi MT Condensed Light"/>
              </a:rPr>
              <a:t>IV.- El pueblo como figura de la generalidad</a:t>
            </a:r>
          </a:p>
          <a:p>
            <a:r>
              <a:rPr lang="es-ES" dirty="0" smtClean="0">
                <a:latin typeface="Abadi MT Condensed Light"/>
                <a:cs typeface="Abadi MT Condensed Light"/>
              </a:rPr>
              <a:t>	- como individuos indiferenciados</a:t>
            </a:r>
          </a:p>
          <a:p>
            <a:r>
              <a:rPr lang="es-ES" dirty="0">
                <a:latin typeface="Abadi MT Condensed Light"/>
                <a:cs typeface="Abadi MT Condensed Light"/>
              </a:rPr>
              <a:t>	</a:t>
            </a:r>
            <a:r>
              <a:rPr lang="es-ES" dirty="0" smtClean="0">
                <a:latin typeface="Abadi MT Condensed Light"/>
                <a:cs typeface="Abadi MT Condensed Light"/>
              </a:rPr>
              <a:t>- como sentido común</a:t>
            </a:r>
          </a:p>
          <a:p>
            <a:r>
              <a:rPr lang="es-ES" dirty="0">
                <a:latin typeface="Abadi MT Condensed Light"/>
                <a:cs typeface="Abadi MT Condensed Light"/>
              </a:rPr>
              <a:t>	</a:t>
            </a:r>
            <a:r>
              <a:rPr lang="es-ES" dirty="0" smtClean="0">
                <a:latin typeface="Abadi MT Condensed Light"/>
                <a:cs typeface="Abadi MT Condensed Light"/>
              </a:rPr>
              <a:t>- como opinión pública</a:t>
            </a:r>
            <a:endParaRPr lang="es-ES" dirty="0">
              <a:latin typeface="Abadi MT Condensed Light"/>
              <a:cs typeface="Abadi MT Condensed Light"/>
            </a:endParaRPr>
          </a:p>
          <a:p>
            <a:endParaRPr lang="es-ES" dirty="0">
              <a:latin typeface="Abadi MT Condensed Light"/>
              <a:cs typeface="Abadi MT Condensed Light"/>
            </a:endParaRPr>
          </a:p>
          <a:p>
            <a:r>
              <a:rPr lang="es-ES" dirty="0">
                <a:latin typeface="Abadi MT Condensed Light"/>
                <a:cs typeface="Abadi MT Condensed Light"/>
              </a:rPr>
              <a:t>V.- El pueblo como promesa y </a:t>
            </a:r>
            <a:r>
              <a:rPr lang="es-ES" dirty="0" smtClean="0">
                <a:latin typeface="Abadi MT Condensed Light"/>
                <a:cs typeface="Abadi MT Condensed Light"/>
              </a:rPr>
              <a:t>memoria</a:t>
            </a:r>
          </a:p>
          <a:p>
            <a:r>
              <a:rPr lang="es-ES" dirty="0">
                <a:latin typeface="Abadi MT Condensed Light"/>
                <a:cs typeface="Abadi MT Condensed Light"/>
              </a:rPr>
              <a:t>	</a:t>
            </a:r>
            <a:r>
              <a:rPr lang="es-ES" dirty="0" smtClean="0">
                <a:latin typeface="Abadi MT Condensed Light"/>
                <a:cs typeface="Abadi MT Condensed Light"/>
              </a:rPr>
              <a:t>- como relato de una historia</a:t>
            </a:r>
          </a:p>
          <a:p>
            <a:r>
              <a:rPr lang="es-ES" dirty="0">
                <a:latin typeface="Abadi MT Condensed Light"/>
                <a:cs typeface="Abadi MT Condensed Light"/>
              </a:rPr>
              <a:t>	</a:t>
            </a:r>
            <a:r>
              <a:rPr lang="es-ES" dirty="0" smtClean="0">
                <a:latin typeface="Abadi MT Condensed Light"/>
                <a:cs typeface="Abadi MT Condensed Light"/>
              </a:rPr>
              <a:t>- como futuro imaginado</a:t>
            </a:r>
            <a:endParaRPr lang="es-ES" dirty="0">
              <a:latin typeface="Abadi MT Condensed Light"/>
              <a:cs typeface="Abadi MT Condensed Ligh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8623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8965" y="758727"/>
            <a:ext cx="6236447" cy="4886145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1278965" y="5684324"/>
            <a:ext cx="62364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1400" dirty="0">
                <a:latin typeface="Abadi MT Condensed Light"/>
                <a:cs typeface="Abadi MT Condensed Light"/>
              </a:rPr>
              <a:t>Diseño de perspectiva lineal para la Iglesia del Espíritu Santo (h. 1428</a:t>
            </a:r>
            <a:r>
              <a:rPr lang="es-ES" sz="1400" dirty="0" smtClean="0">
                <a:latin typeface="Abadi MT Condensed Light"/>
                <a:cs typeface="Abadi MT Condensed Light"/>
              </a:rPr>
              <a:t>)</a:t>
            </a:r>
          </a:p>
          <a:p>
            <a:pPr algn="r"/>
            <a:r>
              <a:rPr lang="es-ES" sz="1400" dirty="0" smtClean="0">
                <a:latin typeface="Abadi MT Condensed Light"/>
                <a:cs typeface="Abadi MT Condensed Light"/>
              </a:rPr>
              <a:t>Filippo </a:t>
            </a:r>
            <a:r>
              <a:rPr lang="es-ES" sz="1400" dirty="0" err="1" smtClean="0">
                <a:latin typeface="Abadi MT Condensed Light"/>
                <a:cs typeface="Abadi MT Condensed Light"/>
              </a:rPr>
              <a:t>Brunelleschi</a:t>
            </a:r>
            <a:endParaRPr lang="es-ES" sz="1400" dirty="0">
              <a:latin typeface="Abadi MT Condensed Light"/>
              <a:cs typeface="Abadi MT Condensed Ligh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0161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xmlns="" val="2593914592"/>
              </p:ext>
            </p:extLst>
          </p:nvPr>
        </p:nvGraphicFramePr>
        <p:xfrm>
          <a:off x="627529" y="672353"/>
          <a:ext cx="8202706" cy="50202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1195294" y="5468471"/>
            <a:ext cx="22154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badi MT Condensed Light"/>
                <a:cs typeface="Abadi MT Condensed Light"/>
              </a:rPr>
              <a:t>UMBRALES PROTECTORES</a:t>
            </a:r>
            <a:endParaRPr lang="es-ES" dirty="0">
              <a:latin typeface="Abadi MT Condensed Light"/>
              <a:cs typeface="Abadi MT Condensed Light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7022353" y="1419412"/>
            <a:ext cx="101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latin typeface="Abadi MT Condensed Light"/>
                <a:cs typeface="Abadi MT Condensed Light"/>
              </a:rPr>
              <a:t>SENSORES</a:t>
            </a:r>
            <a:endParaRPr lang="es-ES" dirty="0">
              <a:latin typeface="Abadi MT Condensed Light"/>
              <a:cs typeface="Abadi MT Condensed Ligh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761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 de periódico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Papel de periódico.thmx</Template>
  <TotalTime>173</TotalTime>
  <Words>279</Words>
  <Application>Microsoft Macintosh PowerPoint</Application>
  <PresentationFormat>Presentación en pantalla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Papel de periódico</vt:lpstr>
      <vt:lpstr>El desafío de representar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desafío de representar</dc:title>
  <dc:creator>Eolo Díaz-Tendero</dc:creator>
  <cp:lastModifiedBy>Oscar Orellana</cp:lastModifiedBy>
  <cp:revision>11</cp:revision>
  <cp:lastPrinted>2016-08-27T01:20:43Z</cp:lastPrinted>
  <dcterms:created xsi:type="dcterms:W3CDTF">2016-08-27T00:20:37Z</dcterms:created>
  <dcterms:modified xsi:type="dcterms:W3CDTF">2016-12-01T09:55:09Z</dcterms:modified>
</cp:coreProperties>
</file>